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4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7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8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2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6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3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8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3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0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C9E5E-5AD8-4669-A1CB-2A83B13C4C9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05C51-1D4E-4D7A-B831-D9651945E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5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213" y="144815"/>
            <a:ext cx="9987997" cy="61684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874998">
            <a:off x="4813045" y="3693432"/>
            <a:ext cx="3893383" cy="336355"/>
          </a:xfrm>
          <a:prstGeom prst="rect">
            <a:avLst/>
          </a:prstGeom>
          <a:pattFill prst="ltVert">
            <a:fgClr>
              <a:srgbClr val="FF0000"/>
            </a:fgClr>
            <a:bgClr>
              <a:schemeClr val="bg1"/>
            </a:bgClr>
          </a:pattFill>
          <a:ln w="190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4689987" y="816077"/>
            <a:ext cx="1799303" cy="422788"/>
          </a:xfrm>
          <a:prstGeom prst="wedgeRectCallout">
            <a:avLst>
              <a:gd name="adj1" fmla="val -153620"/>
              <a:gd name="adj2" fmla="val 1299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Kadena Gate 2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633884" y="5211097"/>
            <a:ext cx="1799303" cy="501444"/>
          </a:xfrm>
          <a:prstGeom prst="wedgeRectCallout">
            <a:avLst>
              <a:gd name="adj1" fmla="val 115015"/>
              <a:gd name="adj2" fmla="val 12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Koza</a:t>
            </a:r>
            <a:r>
              <a:rPr lang="en-US" dirty="0" smtClean="0"/>
              <a:t> Music Town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8215809">
            <a:off x="9325056" y="4075722"/>
            <a:ext cx="938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HWY 330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15862">
            <a:off x="9425319" y="5558652"/>
            <a:ext cx="938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00FF"/>
                </a:solidFill>
              </a:rPr>
              <a:t>Rt</a:t>
            </a:r>
            <a:r>
              <a:rPr lang="en-US" sz="1400" b="1" dirty="0" smtClean="0">
                <a:solidFill>
                  <a:srgbClr val="0000FF"/>
                </a:solidFill>
              </a:rPr>
              <a:t> 20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7839418" y="2379407"/>
            <a:ext cx="1799303" cy="374376"/>
          </a:xfrm>
          <a:prstGeom prst="wedgeRectCallout">
            <a:avLst>
              <a:gd name="adj1" fmla="val -107718"/>
              <a:gd name="adj2" fmla="val 29090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Parking Zone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2957" y="521848"/>
            <a:ext cx="1309047" cy="177624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3697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506" y="775010"/>
            <a:ext cx="3871704" cy="525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581340" y="5129118"/>
            <a:ext cx="3100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sign posted on the parking meters along Gate 2 Street, indicating the meters are not in service.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907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D9741679DA674D951EBA1CCB724346" ma:contentTypeVersion="12" ma:contentTypeDescription="Create a new document." ma:contentTypeScope="" ma:versionID="3b287632cc99103f236e6e9932a82beb">
  <xsd:schema xmlns:xsd="http://www.w3.org/2001/XMLSchema" xmlns:xs="http://www.w3.org/2001/XMLSchema" xmlns:p="http://schemas.microsoft.com/office/2006/metadata/properties" xmlns:ns3="a5c7796f-9802-46a8-a5bf-bc57f86a79fb" xmlns:ns4="f21f3714-0c68-4a21-a4bd-166bce7d3c95" targetNamespace="http://schemas.microsoft.com/office/2006/metadata/properties" ma:root="true" ma:fieldsID="74e99686b375711f0c5e2cc73403e253" ns3:_="" ns4:_="">
    <xsd:import namespace="a5c7796f-9802-46a8-a5bf-bc57f86a79fb"/>
    <xsd:import namespace="f21f3714-0c68-4a21-a4bd-166bce7d3c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7796f-9802-46a8-a5bf-bc57f86a7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1f3714-0c68-4a21-a4bd-166bce7d3c9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B609BE-9688-4461-AC57-7ACED7213D46}">
  <ds:schemaRefs>
    <ds:schemaRef ds:uri="http://schemas.microsoft.com/office/2006/metadata/properties"/>
    <ds:schemaRef ds:uri="f21f3714-0c68-4a21-a4bd-166bce7d3c95"/>
    <ds:schemaRef ds:uri="http://purl.org/dc/terms/"/>
    <ds:schemaRef ds:uri="http://schemas.openxmlformats.org/package/2006/metadata/core-properties"/>
    <ds:schemaRef ds:uri="http://purl.org/dc/dcmitype/"/>
    <ds:schemaRef ds:uri="a5c7796f-9802-46a8-a5bf-bc57f86a79fb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8079078-B1EC-4CED-9DC5-1479D14A5C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5F542C-CDE8-4ACC-A878-A9C595A7C4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c7796f-9802-46a8-a5bf-bc57f86a79fb"/>
    <ds:schemaRef ds:uri="f21f3714-0c68-4a21-a4bd-166bce7d3c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 LtCol Wayne A JR</dc:creator>
  <cp:lastModifiedBy>Koonce Capt Branden D</cp:lastModifiedBy>
  <cp:revision>4</cp:revision>
  <dcterms:created xsi:type="dcterms:W3CDTF">2022-04-22T06:52:27Z</dcterms:created>
  <dcterms:modified xsi:type="dcterms:W3CDTF">2022-04-22T07:18:42Z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0x01010067D9741679DA674D951EBA1CCB724346</vt:lpwstr>
  </property>
</Properties>
</file>